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1"/>
  </p:notesMasterIdLst>
  <p:sldIdLst>
    <p:sldId id="266" r:id="rId5"/>
    <p:sldId id="257" r:id="rId6"/>
    <p:sldId id="269" r:id="rId7"/>
    <p:sldId id="267" r:id="rId8"/>
    <p:sldId id="263" r:id="rId9"/>
    <p:sldId id="268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SamsungOne 450C" panose="020B0506030303020204" charset="0"/>
      <p:regular r:id="rId16"/>
    </p:embeddedFont>
    <p:embeddedFont>
      <p:font typeface="SamsungOne 800C" panose="020B0906030303020204" charset="0"/>
      <p:bold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A1DE7D-95BD-4DB4-A159-54F105CC91B1}" v="9" dt="2021-05-31T16:02:36.8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kushev Andrey" userId="81832d6634524ca5" providerId="LiveId" clId="{EBA1DE7D-95BD-4DB4-A159-54F105CC91B1}"/>
    <pc:docChg chg="undo custSel delSld modSld">
      <pc:chgData name="Yakushev Andrey" userId="81832d6634524ca5" providerId="LiveId" clId="{EBA1DE7D-95BD-4DB4-A159-54F105CC91B1}" dt="2021-05-31T16:02:58.679" v="516" actId="478"/>
      <pc:docMkLst>
        <pc:docMk/>
      </pc:docMkLst>
      <pc:sldChg chg="modSp mod">
        <pc:chgData name="Yakushev Andrey" userId="81832d6634524ca5" providerId="LiveId" clId="{EBA1DE7D-95BD-4DB4-A159-54F105CC91B1}" dt="2021-05-31T15:40:18.143" v="240" actId="20577"/>
        <pc:sldMkLst>
          <pc:docMk/>
          <pc:sldMk cId="1251726884" sldId="257"/>
        </pc:sldMkLst>
        <pc:spChg chg="mod">
          <ac:chgData name="Yakushev Andrey" userId="81832d6634524ca5" providerId="LiveId" clId="{EBA1DE7D-95BD-4DB4-A159-54F105CC91B1}" dt="2021-05-31T15:39:05.118" v="45" actId="20577"/>
          <ac:spMkLst>
            <pc:docMk/>
            <pc:sldMk cId="1251726884" sldId="257"/>
            <ac:spMk id="2" creationId="{00AD42FB-C595-4448-903C-F423BC2C9399}"/>
          </ac:spMkLst>
        </pc:spChg>
        <pc:spChg chg="mod">
          <ac:chgData name="Yakushev Andrey" userId="81832d6634524ca5" providerId="LiveId" clId="{EBA1DE7D-95BD-4DB4-A159-54F105CC91B1}" dt="2021-05-31T15:39:54.274" v="225" actId="20577"/>
          <ac:spMkLst>
            <pc:docMk/>
            <pc:sldMk cId="1251726884" sldId="257"/>
            <ac:spMk id="3" creationId="{9D124A35-A450-4D5D-9EE2-711DE86C0CCA}"/>
          </ac:spMkLst>
        </pc:spChg>
        <pc:spChg chg="mod">
          <ac:chgData name="Yakushev Andrey" userId="81832d6634524ca5" providerId="LiveId" clId="{EBA1DE7D-95BD-4DB4-A159-54F105CC91B1}" dt="2021-05-31T15:40:18.143" v="240" actId="20577"/>
          <ac:spMkLst>
            <pc:docMk/>
            <pc:sldMk cId="1251726884" sldId="257"/>
            <ac:spMk id="4" creationId="{839171CC-B167-447C-A9FD-65D1523FBC76}"/>
          </ac:spMkLst>
        </pc:spChg>
      </pc:sldChg>
      <pc:sldChg chg="addSp modSp mod">
        <pc:chgData name="Yakushev Andrey" userId="81832d6634524ca5" providerId="LiveId" clId="{EBA1DE7D-95BD-4DB4-A159-54F105CC91B1}" dt="2021-05-31T15:42:29.665" v="276" actId="1076"/>
        <pc:sldMkLst>
          <pc:docMk/>
          <pc:sldMk cId="464086471" sldId="258"/>
        </pc:sldMkLst>
        <pc:spChg chg="mod">
          <ac:chgData name="Yakushev Andrey" userId="81832d6634524ca5" providerId="LiveId" clId="{EBA1DE7D-95BD-4DB4-A159-54F105CC91B1}" dt="2021-05-31T15:40:37.027" v="268" actId="20577"/>
          <ac:spMkLst>
            <pc:docMk/>
            <pc:sldMk cId="464086471" sldId="258"/>
            <ac:spMk id="5" creationId="{D12D6032-E4FE-42E4-8135-7B32028A8E81}"/>
          </ac:spMkLst>
        </pc:spChg>
        <pc:picChg chg="add mod">
          <ac:chgData name="Yakushev Andrey" userId="81832d6634524ca5" providerId="LiveId" clId="{EBA1DE7D-95BD-4DB4-A159-54F105CC91B1}" dt="2021-05-31T15:42:29.665" v="276" actId="1076"/>
          <ac:picMkLst>
            <pc:docMk/>
            <pc:sldMk cId="464086471" sldId="258"/>
            <ac:picMk id="3" creationId="{ED771513-ECBF-4C59-92C1-B0075580C4F7}"/>
          </ac:picMkLst>
        </pc:picChg>
      </pc:sldChg>
      <pc:sldChg chg="del">
        <pc:chgData name="Yakushev Andrey" userId="81832d6634524ca5" providerId="LiveId" clId="{EBA1DE7D-95BD-4DB4-A159-54F105CC91B1}" dt="2021-05-31T15:55:18.285" v="488" actId="2696"/>
        <pc:sldMkLst>
          <pc:docMk/>
          <pc:sldMk cId="3908832051" sldId="262"/>
        </pc:sldMkLst>
      </pc:sldChg>
      <pc:sldChg chg="addSp modSp mod">
        <pc:chgData name="Yakushev Andrey" userId="81832d6634524ca5" providerId="LiveId" clId="{EBA1DE7D-95BD-4DB4-A159-54F105CC91B1}" dt="2021-05-31T16:02:41.080" v="514" actId="1440"/>
        <pc:sldMkLst>
          <pc:docMk/>
          <pc:sldMk cId="2425125239" sldId="263"/>
        </pc:sldMkLst>
        <pc:spChg chg="mod">
          <ac:chgData name="Yakushev Andrey" userId="81832d6634524ca5" providerId="LiveId" clId="{EBA1DE7D-95BD-4DB4-A159-54F105CC91B1}" dt="2021-05-31T15:58:47.418" v="512" actId="20577"/>
          <ac:spMkLst>
            <pc:docMk/>
            <pc:sldMk cId="2425125239" sldId="263"/>
            <ac:spMk id="5" creationId="{D12D6032-E4FE-42E4-8135-7B32028A8E81}"/>
          </ac:spMkLst>
        </pc:spChg>
        <pc:picChg chg="add mod">
          <ac:chgData name="Yakushev Andrey" userId="81832d6634524ca5" providerId="LiveId" clId="{EBA1DE7D-95BD-4DB4-A159-54F105CC91B1}" dt="2021-05-31T16:02:41.080" v="514" actId="1440"/>
          <ac:picMkLst>
            <pc:docMk/>
            <pc:sldMk cId="2425125239" sldId="263"/>
            <ac:picMk id="3" creationId="{E97D4C14-43AC-44F9-AE75-6DA7061BF608}"/>
          </ac:picMkLst>
        </pc:picChg>
      </pc:sldChg>
      <pc:sldChg chg="addSp delSp modSp mod">
        <pc:chgData name="Yakushev Andrey" userId="81832d6634524ca5" providerId="LiveId" clId="{EBA1DE7D-95BD-4DB4-A159-54F105CC91B1}" dt="2021-05-31T15:50:00.835" v="487" actId="1076"/>
        <pc:sldMkLst>
          <pc:docMk/>
          <pc:sldMk cId="3054341414" sldId="267"/>
        </pc:sldMkLst>
        <pc:spChg chg="add del mod">
          <ac:chgData name="Yakushev Andrey" userId="81832d6634524ca5" providerId="LiveId" clId="{EBA1DE7D-95BD-4DB4-A159-54F105CC91B1}" dt="2021-05-31T15:48:07.914" v="419" actId="478"/>
          <ac:spMkLst>
            <pc:docMk/>
            <pc:sldMk cId="3054341414" sldId="267"/>
            <ac:spMk id="2" creationId="{7164ED5A-55BF-46E3-86CA-B380A9348359}"/>
          </ac:spMkLst>
        </pc:spChg>
        <pc:spChg chg="add del mod">
          <ac:chgData name="Yakushev Andrey" userId="81832d6634524ca5" providerId="LiveId" clId="{EBA1DE7D-95BD-4DB4-A159-54F105CC91B1}" dt="2021-05-31T15:48:37.983" v="468"/>
          <ac:spMkLst>
            <pc:docMk/>
            <pc:sldMk cId="3054341414" sldId="267"/>
            <ac:spMk id="3" creationId="{66CA8E19-781E-4FA7-96F8-743B2043D874}"/>
          </ac:spMkLst>
        </pc:spChg>
        <pc:picChg chg="add mod">
          <ac:chgData name="Yakushev Andrey" userId="81832d6634524ca5" providerId="LiveId" clId="{EBA1DE7D-95BD-4DB4-A159-54F105CC91B1}" dt="2021-05-31T15:48:59.966" v="473" actId="1076"/>
          <ac:picMkLst>
            <pc:docMk/>
            <pc:sldMk cId="3054341414" sldId="267"/>
            <ac:picMk id="5" creationId="{E33E34D6-4834-4CAF-BBF2-FA6BF98DBDAD}"/>
          </ac:picMkLst>
        </pc:picChg>
        <pc:picChg chg="add mod">
          <ac:chgData name="Yakushev Andrey" userId="81832d6634524ca5" providerId="LiveId" clId="{EBA1DE7D-95BD-4DB4-A159-54F105CC91B1}" dt="2021-05-31T15:50:00.835" v="487" actId="1076"/>
          <ac:picMkLst>
            <pc:docMk/>
            <pc:sldMk cId="3054341414" sldId="267"/>
            <ac:picMk id="7" creationId="{30D77EA5-B12A-439C-A8AA-4B02E0192C4E}"/>
          </ac:picMkLst>
        </pc:picChg>
      </pc:sldChg>
      <pc:sldChg chg="addSp delSp mod">
        <pc:chgData name="Yakushev Andrey" userId="81832d6634524ca5" providerId="LiveId" clId="{EBA1DE7D-95BD-4DB4-A159-54F105CC91B1}" dt="2021-05-31T16:02:58.679" v="516" actId="478"/>
        <pc:sldMkLst>
          <pc:docMk/>
          <pc:sldMk cId="3064298795" sldId="268"/>
        </pc:sldMkLst>
        <pc:picChg chg="add del">
          <ac:chgData name="Yakushev Andrey" userId="81832d6634524ca5" providerId="LiveId" clId="{EBA1DE7D-95BD-4DB4-A159-54F105CC91B1}" dt="2021-05-31T16:02:58.679" v="516" actId="478"/>
          <ac:picMkLst>
            <pc:docMk/>
            <pc:sldMk cId="3064298795" sldId="268"/>
            <ac:picMk id="27" creationId="{E9E66B1E-7686-4AAA-8D02-C2BE5B857088}"/>
          </ac:picMkLst>
        </pc:picChg>
      </pc:sldChg>
      <pc:sldChg chg="addSp modSp mod">
        <pc:chgData name="Yakushev Andrey" userId="81832d6634524ca5" providerId="LiveId" clId="{EBA1DE7D-95BD-4DB4-A159-54F105CC91B1}" dt="2021-05-31T15:46:12.925" v="388" actId="1076"/>
        <pc:sldMkLst>
          <pc:docMk/>
          <pc:sldMk cId="2771012109" sldId="269"/>
        </pc:sldMkLst>
        <pc:spChg chg="add mod">
          <ac:chgData name="Yakushev Andrey" userId="81832d6634524ca5" providerId="LiveId" clId="{EBA1DE7D-95BD-4DB4-A159-54F105CC91B1}" dt="2021-05-31T15:44:59.872" v="372" actId="20577"/>
          <ac:spMkLst>
            <pc:docMk/>
            <pc:sldMk cId="2771012109" sldId="269"/>
            <ac:spMk id="4" creationId="{E0D48577-F06A-46E8-A531-34BA2E7E7033}"/>
          </ac:spMkLst>
        </pc:spChg>
        <pc:picChg chg="add mod">
          <ac:chgData name="Yakushev Andrey" userId="81832d6634524ca5" providerId="LiveId" clId="{EBA1DE7D-95BD-4DB4-A159-54F105CC91B1}" dt="2021-05-31T15:45:52.536" v="382" actId="1440"/>
          <ac:picMkLst>
            <pc:docMk/>
            <pc:sldMk cId="2771012109" sldId="269"/>
            <ac:picMk id="7" creationId="{F57D2E75-75F0-438D-85E6-73B6F02ACBDD}"/>
          </ac:picMkLst>
        </pc:picChg>
        <pc:picChg chg="add mod">
          <ac:chgData name="Yakushev Andrey" userId="81832d6634524ca5" providerId="LiveId" clId="{EBA1DE7D-95BD-4DB4-A159-54F105CC91B1}" dt="2021-05-31T15:46:12.925" v="388" actId="1076"/>
          <ac:picMkLst>
            <pc:docMk/>
            <pc:sldMk cId="2771012109" sldId="269"/>
            <ac:picMk id="9" creationId="{DD10CE05-100E-45A1-A800-F59B5C6C0841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01.06.2021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Android-</a:t>
            </a:r>
            <a:r>
              <a:rPr lang="ru-RU" b="1" dirty="0"/>
              <a:t>приложение </a:t>
            </a:r>
            <a:r>
              <a:rPr lang="en-US" b="1" dirty="0"/>
              <a:t>“</a:t>
            </a:r>
            <a:r>
              <a:rPr lang="en-US" b="1" dirty="0" err="1"/>
              <a:t>BeaWeather</a:t>
            </a:r>
            <a:r>
              <a:rPr lang="en-US" b="1" dirty="0"/>
              <a:t>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Авторы</a:t>
            </a:r>
            <a:r>
              <a:rPr lang="en-US" dirty="0"/>
              <a:t>: </a:t>
            </a:r>
            <a:r>
              <a:rPr lang="ru-RU" dirty="0"/>
              <a:t>Якушев Евгений Андреевич и Якушева Полина Алексеевна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01.06.2021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D48577-F06A-46E8-A531-34BA2E7E7033}"/>
              </a:ext>
            </a:extLst>
          </p:cNvPr>
          <p:cNvSpPr txBox="1"/>
          <p:nvPr/>
        </p:nvSpPr>
        <p:spPr>
          <a:xfrm>
            <a:off x="621437" y="514905"/>
            <a:ext cx="3622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Основные классы</a:t>
            </a:r>
          </a:p>
        </p:txBody>
      </p:sp>
      <p:pic>
        <p:nvPicPr>
          <p:cNvPr id="7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F57D2E75-75F0-438D-85E6-73B6F02AC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55" y="2706215"/>
            <a:ext cx="5364945" cy="32921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Рисунок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D10CE05-100E-45A1-A800-F59B5C6C0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2752" y="2549991"/>
            <a:ext cx="5593565" cy="36045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33E34D6-4834-4CAF-BBF2-FA6BF98DB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43" y="2638166"/>
            <a:ext cx="7201524" cy="40465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9AFC8AA-6F88-4B40-B68F-67887E779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651" y="72523"/>
            <a:ext cx="5608806" cy="25656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01.06.2021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Иконки и шрифты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97D4C14-43AC-44F9-AE75-6DA7061BF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879" y="1283784"/>
            <a:ext cx="8794242" cy="42904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5F5D79-58B7-44C1-BE22-89AB8DB71F4F}"/>
              </a:ext>
            </a:extLst>
          </p:cNvPr>
          <p:cNvSpPr txBox="1"/>
          <p:nvPr/>
        </p:nvSpPr>
        <p:spPr>
          <a:xfrm>
            <a:off x="639192" y="763480"/>
            <a:ext cx="42169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План развития</a:t>
            </a:r>
            <a:r>
              <a:rPr lang="en-US" dirty="0"/>
              <a:t>:</a:t>
            </a:r>
          </a:p>
          <a:p>
            <a:r>
              <a:rPr lang="en-US" dirty="0"/>
              <a:t>1.</a:t>
            </a:r>
            <a:r>
              <a:rPr lang="ru-RU" dirty="0"/>
              <a:t>Добавить больше погодных условий</a:t>
            </a:r>
            <a:r>
              <a:rPr lang="en-US" dirty="0"/>
              <a:t>;</a:t>
            </a:r>
          </a:p>
          <a:p>
            <a:r>
              <a:rPr lang="en-US" dirty="0"/>
              <a:t>2.</a:t>
            </a:r>
            <a:r>
              <a:rPr lang="ru-RU" dirty="0"/>
              <a:t>Исправить баги о критические ошибки</a:t>
            </a:r>
            <a:r>
              <a:rPr lang="en-US" dirty="0"/>
              <a:t>;</a:t>
            </a:r>
          </a:p>
          <a:p>
            <a:r>
              <a:rPr lang="en-US" dirty="0"/>
              <a:t>3.</a:t>
            </a:r>
            <a:r>
              <a:rPr lang="ru-RU" dirty="0"/>
              <a:t>Улучшить дизайн приложения</a:t>
            </a:r>
            <a:r>
              <a:rPr lang="en-US" dirty="0"/>
              <a:t>;</a:t>
            </a:r>
          </a:p>
          <a:p>
            <a:r>
              <a:rPr lang="en-US" dirty="0"/>
              <a:t>4.</a:t>
            </a:r>
            <a:r>
              <a:rPr lang="ru-RU" dirty="0"/>
              <a:t>Добавить больше функций(показывать погоду на год вперед</a:t>
            </a:r>
            <a:r>
              <a:rPr lang="en-US" dirty="0"/>
              <a:t>, </a:t>
            </a:r>
            <a:r>
              <a:rPr lang="ru-RU" dirty="0"/>
              <a:t>возможность пользователю делать заметки и предупреждения о погоде)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C29EF4-2A3E-4393-8CD0-D2AA4F994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3678" y="1244512"/>
            <a:ext cx="2758679" cy="458763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8C8FC8D-DC08-4C11-9F64-8A44BD0EA5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9861" y="1244512"/>
            <a:ext cx="3596952" cy="458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70</Words>
  <Application>Microsoft Office PowerPoint</Application>
  <PresentationFormat>Широкоэкранный</PresentationFormat>
  <Paragraphs>15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6</vt:i4>
      </vt:variant>
    </vt:vector>
  </HeadingPairs>
  <TitlesOfParts>
    <vt:vector size="14" baseType="lpstr">
      <vt:lpstr>SamsungOne 450C</vt:lpstr>
      <vt:lpstr>SamsungOne 800C</vt:lpstr>
      <vt:lpstr>Calibri</vt:lpstr>
      <vt:lpstr>Arial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Android-приложение “BeaWeather”</vt:lpstr>
      <vt:lpstr>Презентация PowerPoint</vt:lpstr>
      <vt:lpstr>Презентация PowerPoint</vt:lpstr>
      <vt:lpstr>Иконки и шрифты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Yakushev Andrey</cp:lastModifiedBy>
  <cp:revision>36</cp:revision>
  <dcterms:created xsi:type="dcterms:W3CDTF">2020-05-25T08:37:09Z</dcterms:created>
  <dcterms:modified xsi:type="dcterms:W3CDTF">2021-06-01T14:55:27Z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